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Экскурсия в школу!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05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1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1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1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10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1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00034" y="285728"/>
            <a:ext cx="764386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Развивать у детей наблюдательность, внимание, умение слушать и слышать воспитателя.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Воспитывать умение проявлять инициативу и любознательность с целью получения знаний о школе.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Расширять представления о школе: здесь дети учатся читать, писать, узнают много интересного.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 Вызывать стремление как можно больше узнать о школьной жизни, желание учиться в школе.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642918"/>
            <a:ext cx="57150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ПРЕДВАРИТЕЛЬНАЯ РАБОТА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Рассматривание картины «Школа»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Чтение и анализ детской художественной литературы о школьной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Беседы, рассказы взрослых о своей учебе и любимых учителях.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Рисование на темы: «Здание школы», «Класс».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Закреплять правила дорожного движения.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41008_103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3" cy="591187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41008_103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71608" y="928666"/>
            <a:ext cx="6286512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04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04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04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9802" y="937596"/>
            <a:ext cx="6357951" cy="47684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8_105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6825" y="1083449"/>
            <a:ext cx="6381763" cy="47863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Экскурсия в школу!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школу!</dc:title>
  <dc:creator>Алевтина</dc:creator>
  <cp:lastModifiedBy>Алевтина</cp:lastModifiedBy>
  <cp:revision>2</cp:revision>
  <dcterms:created xsi:type="dcterms:W3CDTF">2014-10-26T16:24:40Z</dcterms:created>
  <dcterms:modified xsi:type="dcterms:W3CDTF">2014-10-26T16:37:18Z</dcterms:modified>
</cp:coreProperties>
</file>